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716000" cy="19507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3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50609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033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028700" y="6059487"/>
            <a:ext cx="11658600" cy="41814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57400" y="11053763"/>
            <a:ext cx="9601200" cy="4984751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9944100" y="781050"/>
            <a:ext cx="3086100" cy="16644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781050"/>
            <a:ext cx="9105900" cy="166449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084262" y="12534900"/>
            <a:ext cx="11658601" cy="3875088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84262" y="8267700"/>
            <a:ext cx="11658601" cy="4267200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4551362"/>
            <a:ext cx="6096000" cy="1287462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367212"/>
            <a:ext cx="6061075" cy="1819276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967538" y="4367212"/>
            <a:ext cx="6062663" cy="1819276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5800" y="776287"/>
            <a:ext cx="4513263" cy="3305176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5362575" y="776287"/>
            <a:ext cx="7667625" cy="166497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685800" y="4081462"/>
            <a:ext cx="4513263" cy="13344526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689225" y="13655675"/>
            <a:ext cx="8229600" cy="1611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2689225" y="1743075"/>
            <a:ext cx="8229600" cy="117046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89225" y="15266987"/>
            <a:ext cx="8229600" cy="2289176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4551362"/>
            <a:ext cx="12344400" cy="128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629400" y="17559583"/>
            <a:ext cx="3200400" cy="1041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814387" y="18730875"/>
            <a:ext cx="4145427" cy="257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This could be a place for your sources.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76544"/>
            <a:ext cx="7539898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Copyright ©201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827087" y="1919877"/>
            <a:ext cx="12090401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This could be your sub-line – Authors, Co-Authors, 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could be your sub-line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Institution,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Affiliation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27087" y="3972366"/>
            <a:ext cx="5842000" cy="9933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50000"/>
              </a:lnSpc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Integer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pulvinar convallis.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tristique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id,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lorem,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tellus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Maecenas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scelerisque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fringilla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semper. Ut et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semper at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Duis in dui magna. Class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aptent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taciti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sociosqu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litora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torquent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conubia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nostra, per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inceptos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himenaeos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Maecenas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eleifend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libero vel magna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pretium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dui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ante magna, dictum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vestibulum vitae,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ligula,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gravida. Nunc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ullamcorper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tellus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cursus diam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pretium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pretium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volutpat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Integer lacinia,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id porta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mi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porta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rutrum.Nunc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Cras ac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mollis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dui, 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mollis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pretium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viverra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fringilla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non pulvinar. Nam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convallis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porta.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tempus.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hac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habitasse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platea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dictumst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sit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facilisi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Morbi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Maecenas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at vestibulum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814387" y="847924"/>
            <a:ext cx="12090401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oster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title</a:t>
            </a:r>
          </a:p>
        </p:txBody>
      </p:sp>
      <p:sp>
        <p:nvSpPr>
          <p:cNvPr id="118" name="Rectangle 8"/>
          <p:cNvSpPr txBox="1"/>
          <p:nvPr/>
        </p:nvSpPr>
        <p:spPr>
          <a:xfrm>
            <a:off x="7061200" y="3972366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cursus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ligula.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bibendum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Integer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ipsum vitae nisi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Cras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sed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vel at ligula.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Ut non ligula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Nunc at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diam. Nam et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Vestibulum id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tempus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non magna ligula,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vestibulum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sit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 Integer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27087" y="14011154"/>
            <a:ext cx="12061826" cy="444798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Rectangle 3"/>
          <p:cNvSpPr txBox="1"/>
          <p:nvPr/>
        </p:nvSpPr>
        <p:spPr>
          <a:xfrm>
            <a:off x="3937000" y="16165535"/>
            <a:ext cx="5842000" cy="38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This could be a place for your charts</a:t>
            </a: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xmlns="" id="{70F12891-B259-4AEB-AC8F-35532C70956A}"/>
              </a:ext>
            </a:extLst>
          </p:cNvPr>
          <p:cNvSpPr/>
          <p:nvPr/>
        </p:nvSpPr>
        <p:spPr>
          <a:xfrm>
            <a:off x="7061200" y="7546694"/>
            <a:ext cx="5827713" cy="614705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A91CB340-14B2-4311-9E57-B5217E350814}"/>
              </a:ext>
            </a:extLst>
          </p:cNvPr>
          <p:cNvSpPr txBox="1"/>
          <p:nvPr/>
        </p:nvSpPr>
        <p:spPr>
          <a:xfrm>
            <a:off x="7061200" y="10779831"/>
            <a:ext cx="5842000" cy="38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This could be a place for your table.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522</Words>
  <Application>Microsoft Office PowerPoint</Application>
  <PresentationFormat>Niestandardowy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Avenir Next</vt:lpstr>
      <vt:lpstr>Calibri</vt:lpstr>
      <vt:lpstr>Layout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kinga</cp:lastModifiedBy>
  <cp:revision>9</cp:revision>
  <dcterms:modified xsi:type="dcterms:W3CDTF">2019-06-17T11:55:50Z</dcterms:modified>
</cp:coreProperties>
</file>